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0" r:id="rId4"/>
    <p:sldId id="261" r:id="rId5"/>
    <p:sldId id="265" r:id="rId6"/>
    <p:sldId id="264" r:id="rId7"/>
    <p:sldId id="262" r:id="rId8"/>
    <p:sldId id="263" r:id="rId9"/>
    <p:sldId id="266" r:id="rId10"/>
    <p:sldId id="258" r:id="rId11"/>
    <p:sldId id="259" r:id="rId12"/>
    <p:sldId id="25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2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4F81D-BF51-4A7A-A24E-9EED7F67628D}" type="datetimeFigureOut">
              <a:rPr lang="de-DE" smtClean="0"/>
              <a:t>22.06.21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B1F2-EB93-410D-8F3E-9A17F713AA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043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4F81D-BF51-4A7A-A24E-9EED7F67628D}" type="datetimeFigureOut">
              <a:rPr lang="de-DE" smtClean="0"/>
              <a:t>22.06.21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B1F2-EB93-410D-8F3E-9A17F713AA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362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4F81D-BF51-4A7A-A24E-9EED7F67628D}" type="datetimeFigureOut">
              <a:rPr lang="de-DE" smtClean="0"/>
              <a:t>22.06.21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B1F2-EB93-410D-8F3E-9A17F713AA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351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4F81D-BF51-4A7A-A24E-9EED7F67628D}" type="datetimeFigureOut">
              <a:rPr lang="de-DE" smtClean="0"/>
              <a:t>22.06.21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B1F2-EB93-410D-8F3E-9A17F713AA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175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4F81D-BF51-4A7A-A24E-9EED7F67628D}" type="datetimeFigureOut">
              <a:rPr lang="de-DE" smtClean="0"/>
              <a:t>22.06.21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B1F2-EB93-410D-8F3E-9A17F713AA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136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4F81D-BF51-4A7A-A24E-9EED7F67628D}" type="datetimeFigureOut">
              <a:rPr lang="de-DE" smtClean="0"/>
              <a:t>22.06.21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B1F2-EB93-410D-8F3E-9A17F713AA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08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4F81D-BF51-4A7A-A24E-9EED7F67628D}" type="datetimeFigureOut">
              <a:rPr lang="de-DE" smtClean="0"/>
              <a:t>22.06.21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B1F2-EB93-410D-8F3E-9A17F713AA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819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4F81D-BF51-4A7A-A24E-9EED7F67628D}" type="datetimeFigureOut">
              <a:rPr lang="de-DE" smtClean="0"/>
              <a:t>22.06.21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B1F2-EB93-410D-8F3E-9A17F713AA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8263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4F81D-BF51-4A7A-A24E-9EED7F67628D}" type="datetimeFigureOut">
              <a:rPr lang="de-DE" smtClean="0"/>
              <a:t>22.06.21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B1F2-EB93-410D-8F3E-9A17F713AA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158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4F81D-BF51-4A7A-A24E-9EED7F67628D}" type="datetimeFigureOut">
              <a:rPr lang="de-DE" smtClean="0"/>
              <a:t>22.06.21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B1F2-EB93-410D-8F3E-9A17F713AA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266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4F81D-BF51-4A7A-A24E-9EED7F67628D}" type="datetimeFigureOut">
              <a:rPr lang="de-DE" smtClean="0"/>
              <a:t>22.06.21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B1F2-EB93-410D-8F3E-9A17F713AA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76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4F81D-BF51-4A7A-A24E-9EED7F67628D}" type="datetimeFigureOut">
              <a:rPr lang="de-DE" smtClean="0"/>
              <a:t>22.06.21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0B1F2-EB93-410D-8F3E-9A17F713AA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5074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EB9F1-46E0-4DE3-B4B3-EE074A9C8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Intervention </a:t>
            </a:r>
            <a:r>
              <a:rPr lang="de-DE" dirty="0" err="1"/>
              <a:t>by</a:t>
            </a:r>
            <a:r>
              <a:rPr lang="de-DE" dirty="0"/>
              <a:t> Rainer Kern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20B7DD7-5DFD-427B-8290-901299B460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Artistic</a:t>
            </a:r>
            <a:r>
              <a:rPr lang="de-DE" dirty="0"/>
              <a:t> </a:t>
            </a:r>
            <a:r>
              <a:rPr lang="de-DE" dirty="0" err="1"/>
              <a:t>Director</a:t>
            </a:r>
            <a:r>
              <a:rPr lang="de-DE" dirty="0"/>
              <a:t> of Enjoy Jazz Festival, Heidelberg Germany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80C2FD-4DE1-4316-9B3E-3498FE474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246" y="5594942"/>
            <a:ext cx="2451754" cy="12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A79FA-B571-480E-8A22-2F6E2C05B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67A1CEE-1010-4488-9794-1AAE02F67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162" y="-31396"/>
            <a:ext cx="17068324" cy="6889396"/>
          </a:xfrm>
        </p:spPr>
      </p:pic>
    </p:spTree>
    <p:extLst>
      <p:ext uri="{BB962C8B-B14F-4D97-AF65-F5344CB8AC3E}">
        <p14:creationId xmlns:p14="http://schemas.microsoft.com/office/powerpoint/2010/main" val="1757807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CFCE3-4AB1-44B0-8767-3EE29960A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9816F4D-ECA1-441C-BC34-ACD229001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5793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1471628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83ED81-4F64-43D1-AC4D-0538ED5D6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NikBärtsch_Grußwort">
            <a:hlinkClick r:id="" action="ppaction://media"/>
            <a:extLst>
              <a:ext uri="{FF2B5EF4-FFF2-40B4-BE49-F238E27FC236}">
                <a16:creationId xmlns:a16="http://schemas.microsoft.com/office/drawing/2014/main" id="{A0C347C6-3DEA-4A14-9975-FEE22678FE2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8607"/>
            <a:ext cx="12205287" cy="6876607"/>
          </a:xfrm>
        </p:spPr>
      </p:pic>
    </p:spTree>
    <p:extLst>
      <p:ext uri="{BB962C8B-B14F-4D97-AF65-F5344CB8AC3E}">
        <p14:creationId xmlns:p14="http://schemas.microsoft.com/office/powerpoint/2010/main" val="136561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EB9F1-46E0-4DE3-B4B3-EE074A9C8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Intervention </a:t>
            </a:r>
            <a:r>
              <a:rPr lang="de-DE" dirty="0" err="1"/>
              <a:t>by</a:t>
            </a:r>
            <a:r>
              <a:rPr lang="de-DE" dirty="0"/>
              <a:t> Rainer Kern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20B7DD7-5DFD-427B-8290-901299B460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Artistic</a:t>
            </a:r>
            <a:r>
              <a:rPr lang="de-DE" dirty="0"/>
              <a:t> </a:t>
            </a:r>
            <a:r>
              <a:rPr lang="de-DE" dirty="0" err="1"/>
              <a:t>Director</a:t>
            </a:r>
            <a:r>
              <a:rPr lang="de-DE" dirty="0"/>
              <a:t> of Enjoy Jazz Festival, Heidelberg Germany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80C2FD-4DE1-4316-9B3E-3498FE474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246" y="5594942"/>
            <a:ext cx="2451754" cy="12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04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EB9F1-46E0-4DE3-B4B3-EE074A9C8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NOSPR, Katowice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20B7DD7-5DFD-427B-8290-901299B460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80C2FD-4DE1-4316-9B3E-3498FE474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246" y="5594942"/>
            <a:ext cx="2451754" cy="12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FFE51E-4403-4158-AD7B-3B3622D6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7C96FEC-F9A8-43A6-930A-21F9F5A62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0610"/>
            <a:ext cx="12192000" cy="8623808"/>
          </a:xfrm>
        </p:spPr>
      </p:pic>
    </p:spTree>
    <p:extLst>
      <p:ext uri="{BB962C8B-B14F-4D97-AF65-F5344CB8AC3E}">
        <p14:creationId xmlns:p14="http://schemas.microsoft.com/office/powerpoint/2010/main" val="3299954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FFE51E-4403-4158-AD7B-3B3622D6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69BAF6A-AC02-4158-9584-437E1C50E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02" y="-608292"/>
            <a:ext cx="12307604" cy="7928120"/>
          </a:xfrm>
        </p:spPr>
      </p:pic>
    </p:spTree>
    <p:extLst>
      <p:ext uri="{BB962C8B-B14F-4D97-AF65-F5344CB8AC3E}">
        <p14:creationId xmlns:p14="http://schemas.microsoft.com/office/powerpoint/2010/main" val="2052697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EB9F1-46E0-4DE3-B4B3-EE074A9C8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EMBL, Heidelberg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20B7DD7-5DFD-427B-8290-901299B460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80C2FD-4DE1-4316-9B3E-3498FE474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246" y="5594942"/>
            <a:ext cx="2451754" cy="12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5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83ED81-4F64-43D1-AC4D-0538ED5D6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3E091A3-C16E-488E-B6AB-5918B494C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370" y="0"/>
            <a:ext cx="16946412" cy="6858000"/>
          </a:xfrm>
        </p:spPr>
      </p:pic>
    </p:spTree>
    <p:extLst>
      <p:ext uri="{BB962C8B-B14F-4D97-AF65-F5344CB8AC3E}">
        <p14:creationId xmlns:p14="http://schemas.microsoft.com/office/powerpoint/2010/main" val="3201478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FFE51E-4403-4158-AD7B-3B3622D6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8357F0C-C290-4D71-9634-CFE822039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" y="-575574"/>
            <a:ext cx="12192088" cy="7433574"/>
          </a:xfrm>
        </p:spPr>
      </p:pic>
    </p:spTree>
    <p:extLst>
      <p:ext uri="{BB962C8B-B14F-4D97-AF65-F5344CB8AC3E}">
        <p14:creationId xmlns:p14="http://schemas.microsoft.com/office/powerpoint/2010/main" val="794565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FFE51E-4403-4158-AD7B-3B3622D6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F67D160-33AE-495D-A140-16DBE16A3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60" y="-2335"/>
            <a:ext cx="4297287" cy="6857102"/>
          </a:xfrm>
        </p:spPr>
      </p:pic>
    </p:spTree>
    <p:extLst>
      <p:ext uri="{BB962C8B-B14F-4D97-AF65-F5344CB8AC3E}">
        <p14:creationId xmlns:p14="http://schemas.microsoft.com/office/powerpoint/2010/main" val="3922421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EB9F1-46E0-4DE3-B4B3-EE074A9C8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Trafowerk, Mannheim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20B7DD7-5DFD-427B-8290-901299B460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80C2FD-4DE1-4316-9B3E-3498FE474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246" y="5594942"/>
            <a:ext cx="2451754" cy="12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66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</Words>
  <Application>Microsoft Macintosh PowerPoint</Application>
  <PresentationFormat>Widescreen</PresentationFormat>
  <Paragraphs>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Intervention by Rainer Kern</vt:lpstr>
      <vt:lpstr>NOSPR, Katowice</vt:lpstr>
      <vt:lpstr>PowerPoint Presentation</vt:lpstr>
      <vt:lpstr>PowerPoint Presentation</vt:lpstr>
      <vt:lpstr>EMBL, Heidelberg</vt:lpstr>
      <vt:lpstr>PowerPoint Presentation</vt:lpstr>
      <vt:lpstr>PowerPoint Presentation</vt:lpstr>
      <vt:lpstr>PowerPoint Presentation</vt:lpstr>
      <vt:lpstr>Trafowerk, Mannheim</vt:lpstr>
      <vt:lpstr>PowerPoint Presentation</vt:lpstr>
      <vt:lpstr>PowerPoint Presentation</vt:lpstr>
      <vt:lpstr>PowerPoint Presentation</vt:lpstr>
      <vt:lpstr>Intervention by Rainer Kern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Yannick Dupps</dc:creator>
  <cp:lastModifiedBy>d'Orville Hans</cp:lastModifiedBy>
  <cp:revision>8</cp:revision>
  <dcterms:created xsi:type="dcterms:W3CDTF">2021-06-21T11:09:09Z</dcterms:created>
  <dcterms:modified xsi:type="dcterms:W3CDTF">2021-06-22T13:54:28Z</dcterms:modified>
</cp:coreProperties>
</file>